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9DEB30F-61D4-4DBF-BFC0-54EEB5F6B8DB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D8BD485-7674-4EC7-A048-09456CEE8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DEB30F-61D4-4DBF-BFC0-54EEB5F6B8DB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8BD485-7674-4EC7-A048-09456CEE8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DEB30F-61D4-4DBF-BFC0-54EEB5F6B8DB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8BD485-7674-4EC7-A048-09456CEE8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DEB30F-61D4-4DBF-BFC0-54EEB5F6B8DB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8BD485-7674-4EC7-A048-09456CEE81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DEB30F-61D4-4DBF-BFC0-54EEB5F6B8DB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8BD485-7674-4EC7-A048-09456CEE81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DEB30F-61D4-4DBF-BFC0-54EEB5F6B8DB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8BD485-7674-4EC7-A048-09456CEE81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DEB30F-61D4-4DBF-BFC0-54EEB5F6B8DB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8BD485-7674-4EC7-A048-09456CEE8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DEB30F-61D4-4DBF-BFC0-54EEB5F6B8DB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8BD485-7674-4EC7-A048-09456CEE81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DEB30F-61D4-4DBF-BFC0-54EEB5F6B8DB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8BD485-7674-4EC7-A048-09456CEE8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9DEB30F-61D4-4DBF-BFC0-54EEB5F6B8DB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8BD485-7674-4EC7-A048-09456CEE8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9DEB30F-61D4-4DBF-BFC0-54EEB5F6B8DB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D8BD485-7674-4EC7-A048-09456CEE81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9DEB30F-61D4-4DBF-BFC0-54EEB5F6B8DB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D8BD485-7674-4EC7-A048-09456CEE8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K:\Term 2\Humanities\Problems with LEDC\Mexico 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546" cy="3962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Problems Exist in Developing World Cities?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962400"/>
            <a:ext cx="7772400" cy="84891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Mexico City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211669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Kasper </a:t>
            </a:r>
            <a:r>
              <a:rPr lang="en-US" dirty="0" err="1" smtClean="0"/>
              <a:t>Laursen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077200" y="64886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01/02/11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is especially a major problem in Mexico City. People are building illegal shacks and “squatter” settlements are becoming a regular sight.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Overcrowding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Dumps are often unregulated and hazardous. The poorer people will often take items from the dump and recycle it.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Rubbish Collection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Usually in LEDC Cities, there aren’t enough jobs for the growing population, so most people have to work on the street, selling craft items to tourists.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Employment opportunities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Most shanty towns don’t have power, so the inhabitants “leech” off the power lines close to the town. This is extremely dangerous.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Electricity &amp; Power supply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Traffic can prevent people from getting to work on time, causing unemployment and low salaries. It also causes stress to the drivers </a:t>
            </a:r>
            <a:r>
              <a:rPr lang="en-US" dirty="0" smtClean="0"/>
              <a:t>and the exhaust can be very harmful to people and the environment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Traffic</a:t>
            </a:r>
            <a:endParaRPr lang="en-US" dirty="0"/>
          </a:p>
        </p:txBody>
      </p:sp>
      <p:pic>
        <p:nvPicPr>
          <p:cNvPr id="1026" name="Picture 2" descr="G:\Term 2\Humanities\Traff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6985" y="3733800"/>
            <a:ext cx="4977015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Millions are living in poor quality housing or homemade shelters. Ill health is common and millions suffer from damp conditions, diseases, unclean water and lack of sewage systems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Poor shelter quality</a:t>
            </a:r>
            <a:endParaRPr lang="en-US" dirty="0"/>
          </a:p>
        </p:txBody>
      </p:sp>
      <p:pic>
        <p:nvPicPr>
          <p:cNvPr id="1026" name="Picture 2" descr="K:\Term 2\Humanities\Problems with LEDC\Poor Hous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9440" y="3581400"/>
            <a:ext cx="488456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Money is used to buy food, clean water and medicines, things that are generally expensive most LEDC cities. Those living in poverty do not hav</a:t>
            </a:r>
            <a:r>
              <a:rPr lang="en-US" dirty="0" smtClean="0"/>
              <a:t>e access to these things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Poverty</a:t>
            </a:r>
            <a:endParaRPr lang="en-US" dirty="0"/>
          </a:p>
        </p:txBody>
      </p:sp>
      <p:pic>
        <p:nvPicPr>
          <p:cNvPr id="2050" name="Picture 2" descr="K:\Term 2\Humanities\Problems with LEDC\Pover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634610"/>
            <a:ext cx="4876800" cy="32233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Cars, Factories, cooking, heating, etc. These all produce pollution. Especially in Mexico City, children are at risk with all the vehicle fumes in the air.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Pollution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Sewers are made to transport human waste, but most of the sewers in LEDC cities, such as Mexico City, can’t keep up </a:t>
            </a:r>
            <a:r>
              <a:rPr lang="en-US" dirty="0" smtClean="0"/>
              <a:t>with the rapidly expanding city. Many cities also have open sewers, which can carry diseases and pests.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Sewage Systems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These are part of everyday life in many shanty settlements. Some settlements are under control of drug gangs and there will be deaths everyday. This is not a safe environment for anyone to live in.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Drugs, Gangs &amp; Violence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Most children living in slums and such, will not get a proper education and will not get a paid job, because they have no education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&amp; Health Provision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187</TotalTime>
  <Words>386</Words>
  <Application>Microsoft Office PowerPoint</Application>
  <PresentationFormat>On-screen Show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What Problems Exist in Developing World Cities?</vt:lpstr>
      <vt:lpstr>Electricity &amp; Power supply</vt:lpstr>
      <vt:lpstr>Traffic</vt:lpstr>
      <vt:lpstr>Poor shelter quality</vt:lpstr>
      <vt:lpstr>Poverty</vt:lpstr>
      <vt:lpstr>Pollution</vt:lpstr>
      <vt:lpstr>Sewage Systems</vt:lpstr>
      <vt:lpstr>Drugs, Gangs &amp; Violence</vt:lpstr>
      <vt:lpstr>Education &amp; Health Provision</vt:lpstr>
      <vt:lpstr>Overcrowding</vt:lpstr>
      <vt:lpstr>Rubbish Collection</vt:lpstr>
      <vt:lpstr>Employment opportunities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Problems Exist in Developing World Cities?</dc:title>
  <dc:creator>student</dc:creator>
  <cp:lastModifiedBy>Kasper</cp:lastModifiedBy>
  <cp:revision>20</cp:revision>
  <dcterms:created xsi:type="dcterms:W3CDTF">2011-02-01T18:24:56Z</dcterms:created>
  <dcterms:modified xsi:type="dcterms:W3CDTF">2011-02-15T03:08:53Z</dcterms:modified>
</cp:coreProperties>
</file>